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34" autoAdjust="0"/>
  </p:normalViewPr>
  <p:slideViewPr>
    <p:cSldViewPr>
      <p:cViewPr>
        <p:scale>
          <a:sx n="70" d="100"/>
          <a:sy n="70" d="100"/>
        </p:scale>
        <p:origin x="138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2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0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5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03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7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3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5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56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5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9BE3-0587-4302-8B15-0BE150F93BE1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2CA1-EAAC-4745-A422-A43D2C92D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91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2944394"/>
              </p:ext>
            </p:extLst>
          </p:nvPr>
        </p:nvGraphicFramePr>
        <p:xfrm>
          <a:off x="304800" y="25021"/>
          <a:ext cx="8229600" cy="6705600"/>
        </p:xfrm>
        <a:graphic>
          <a:graphicData uri="http://schemas.openxmlformats.org/drawingml/2006/table">
            <a:tbl>
              <a:tblPr firstRow="1" firstCol="1" bandRow="1">
                <a:effectLst/>
                <a:tableStyleId>{2A488322-F2BA-4B5B-9748-0D474271808F}</a:tableStyleId>
              </a:tblPr>
              <a:tblGrid>
                <a:gridCol w="1406769"/>
                <a:gridCol w="3889088"/>
                <a:gridCol w="2933743"/>
              </a:tblGrid>
              <a:tr h="31629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MENA</a:t>
                      </a:r>
                      <a:r>
                        <a:rPr lang="en-US" sz="20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Regulatory Authorities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Country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Regulatory Body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</a:rPr>
                        <a:t>Website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36982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Saudi Arabia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Saudi Food and Drug Authority, 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http://www.sfda.gov.sa/en/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Egypt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Egyptian Drug Authority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http://www.eda.mohealth.gov.eg/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Turkey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Ministry of Health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http://www.saglik.gov.tr/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7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U.A.E.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United Arab Emirates 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http://www.cpd-pharma.ae/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Qatar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Supreme Council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http://www.sch.gov.qa/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Jordan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Jordan Food and Drug Administration, 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http://www.jfda.jo/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Lebanon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Public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http://www.moph.gov.lb/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Israel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http://www.health.gov.il/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Iraq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www.moh.gov.iq/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Iran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Ministry of Health and Medical Education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http://www.behdasht.gov.ir/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Bahrain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National Health Regulatory Authority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http://www.nhra.bh/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Morocco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Public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http://www.sante.gov.ma/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Oman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Directorate General of Pharmaceutical Affairs &amp; Drug Control, 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https://www.moh.gov.om/en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0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Tunisia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Ministry of Public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https://www.santetunisie.rns.tn/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Yemen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Supreme Board of Medicine and Medical Appliances, Ministry of Public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http://www.mophp-ye.org/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04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Syria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Syrian Ministry of Health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http://www.moh.gov.sy/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78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Algeria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Directorate of Pharmacy and Drugs, Ministry of Health, Population and Hospital Reform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http://www.ands.dz/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41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Kuwait</a:t>
                      </a:r>
                      <a:endParaRPr lang="en-US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effectLst/>
                        </a:rPr>
                        <a:t>Kuwait Drug and Food Control Administration, Ministry of Health</a:t>
                      </a:r>
                      <a:endParaRPr lang="en-US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http://www.e.gov.kw/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45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RegDesk</a:t>
                      </a: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Inc.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22" marR="52022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13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213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A Swedek</dc:creator>
  <cp:lastModifiedBy>Tatiana</cp:lastModifiedBy>
  <cp:revision>7</cp:revision>
  <dcterms:created xsi:type="dcterms:W3CDTF">2015-07-15T19:22:03Z</dcterms:created>
  <dcterms:modified xsi:type="dcterms:W3CDTF">2015-07-16T14:39:10Z</dcterms:modified>
</cp:coreProperties>
</file>